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72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126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1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3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9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5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3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1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0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0D1F-4E85-4437-85A5-44DD49741079}" type="datetimeFigureOut">
              <a:rPr lang="ru-RU" smtClean="0"/>
              <a:t>27.10.2019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8F2A-C2A2-42CE-AA06-6DFB485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03978"/>
            <a:ext cx="7886700" cy="1325563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Ларионов Константин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26" y="579737"/>
            <a:ext cx="3443547" cy="4824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1796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Солдатская жизнь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1797242"/>
            <a:ext cx="6124575" cy="456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879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На войне как на войне</a:t>
            </a:r>
          </a:p>
        </p:txBody>
      </p:sp>
      <p:pic>
        <p:nvPicPr>
          <p:cNvPr id="3074" name="Picture 2" descr="https://cdn5.img.ria.ru/images/95325/16/953251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4" y="1690689"/>
            <a:ext cx="7436711" cy="4214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6516" y="6175541"/>
            <a:ext cx="4273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ffectLst/>
                <a:ea typeface="Calibri" panose="020F0502020204030204" pitchFamily="34" charset="0"/>
              </a:rPr>
              <a:t>Бои на Орловско-Курской дуге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963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654"/>
            <a:ext cx="5118490" cy="51184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6105"/>
            <a:ext cx="7886700" cy="37633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4000" dirty="0"/>
              <a:t>Пулеметный расчет Ларионова принял первый бой 12 июня 1943 года. Бой шел более четырех часов. Все бойцы из расчета Ларионова пали смертью храбрых в этом бою. Константин Анатольевич был ранен, попал в полевой госпиталь. Командир был награжден первой «Медалью за Отвагу».</a:t>
            </a:r>
          </a:p>
        </p:txBody>
      </p:sp>
    </p:spTree>
    <p:extLst>
      <p:ext uri="{BB962C8B-B14F-4D97-AF65-F5344CB8AC3E}">
        <p14:creationId xmlns:p14="http://schemas.microsoft.com/office/powerpoint/2010/main" val="145800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453" y="682287"/>
            <a:ext cx="7053999" cy="5034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4660" y="6004625"/>
            <a:ext cx="593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Вторая боевая награда – Медаль за Отвагу</a:t>
            </a:r>
          </a:p>
        </p:txBody>
      </p:sp>
    </p:spTree>
    <p:extLst>
      <p:ext uri="{BB962C8B-B14F-4D97-AF65-F5344CB8AC3E}">
        <p14:creationId xmlns:p14="http://schemas.microsoft.com/office/powerpoint/2010/main" val="121951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456" y="617089"/>
            <a:ext cx="6582348" cy="4937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2520" y="5804328"/>
            <a:ext cx="7418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Константин Анатольевич проработал 28 лет в СПТУ-41</a:t>
            </a:r>
          </a:p>
        </p:txBody>
      </p:sp>
    </p:spTree>
    <p:extLst>
      <p:ext uri="{BB962C8B-B14F-4D97-AF65-F5344CB8AC3E}">
        <p14:creationId xmlns:p14="http://schemas.microsoft.com/office/powerpoint/2010/main" val="34650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654"/>
            <a:ext cx="5118490" cy="51184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27944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4000" dirty="0"/>
              <a:t>Константин Анатольевич Ларионов награжден знаком «Отличник </a:t>
            </a:r>
            <a:r>
              <a:rPr lang="ru-RU" sz="4000" dirty="0" err="1"/>
              <a:t>профтехобразования</a:t>
            </a:r>
            <a:r>
              <a:rPr lang="ru-RU" sz="4000" dirty="0"/>
              <a:t>», его имя занесено в Книгу Почета училища.</a:t>
            </a:r>
          </a:p>
        </p:txBody>
      </p:sp>
    </p:spTree>
    <p:extLst>
      <p:ext uri="{BB962C8B-B14F-4D97-AF65-F5344CB8AC3E}">
        <p14:creationId xmlns:p14="http://schemas.microsoft.com/office/powerpoint/2010/main" val="407452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2654"/>
            <a:ext cx="5118490" cy="51184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5400" b="1" dirty="0">
                <a:ln/>
                <a:solidFill>
                  <a:srgbClr val="683126"/>
                </a:solidFill>
                <a:latin typeface="Franklin Gothic Medium Cond" panose="020B0606030402020204" pitchFamily="34" charset="0"/>
              </a:rPr>
              <a:t>Награды Ларионова К.А.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02462"/>
          </a:xfrm>
        </p:spPr>
        <p:txBody>
          <a:bodyPr>
            <a:noAutofit/>
          </a:bodyPr>
          <a:lstStyle/>
          <a:p>
            <a:pPr lvl="0"/>
            <a:r>
              <a:rPr lang="ru-RU" sz="3100" dirty="0"/>
              <a:t>Орден Красной Звезды за взятие Берлина</a:t>
            </a:r>
          </a:p>
          <a:p>
            <a:pPr lvl="0"/>
            <a:r>
              <a:rPr lang="ru-RU" sz="3100" dirty="0"/>
              <a:t>Орден Славы </a:t>
            </a:r>
            <a:r>
              <a:rPr lang="en-US" sz="3100" dirty="0"/>
              <a:t>III </a:t>
            </a:r>
            <a:r>
              <a:rPr lang="ru-RU" sz="3100" dirty="0"/>
              <a:t>степени за взятие Варшавы</a:t>
            </a:r>
          </a:p>
          <a:p>
            <a:pPr lvl="0"/>
            <a:r>
              <a:rPr lang="ru-RU" sz="3100" dirty="0"/>
              <a:t>Медаль за отвагу на Орловско-Курской дуге</a:t>
            </a:r>
          </a:p>
          <a:p>
            <a:pPr lvl="0"/>
            <a:r>
              <a:rPr lang="ru-RU" sz="3100" dirty="0"/>
              <a:t>Медаль за отвагу в Германии за взятие города-крепости</a:t>
            </a:r>
          </a:p>
          <a:p>
            <a:pPr lvl="0"/>
            <a:r>
              <a:rPr lang="ru-RU" sz="3100" dirty="0"/>
              <a:t>Медаль за боевые заслуги под Смоленском</a:t>
            </a:r>
          </a:p>
          <a:p>
            <a:pPr lvl="0"/>
            <a:r>
              <a:rPr lang="ru-RU" sz="3100" dirty="0"/>
              <a:t>Медаль за оборону Ленинграда</a:t>
            </a:r>
          </a:p>
        </p:txBody>
      </p:sp>
    </p:spTree>
    <p:extLst>
      <p:ext uri="{BB962C8B-B14F-4D97-AF65-F5344CB8AC3E}">
        <p14:creationId xmlns:p14="http://schemas.microsoft.com/office/powerpoint/2010/main" val="3733237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135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Medium Cond</vt:lpstr>
      <vt:lpstr>Тема Office</vt:lpstr>
      <vt:lpstr>Ларионов Константин</vt:lpstr>
      <vt:lpstr>Солдатская жизнь</vt:lpstr>
      <vt:lpstr>На войне как на войне</vt:lpstr>
      <vt:lpstr>Презентация PowerPoint</vt:lpstr>
      <vt:lpstr>Презентация PowerPoint</vt:lpstr>
      <vt:lpstr>Презентация PowerPoint</vt:lpstr>
      <vt:lpstr>Презентация PowerPoint</vt:lpstr>
      <vt:lpstr>Награды Ларионова К.А.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из многих…</dc:title>
  <dc:creator>Александр Уханов</dc:creator>
  <cp:lastModifiedBy>Галина</cp:lastModifiedBy>
  <cp:revision>15</cp:revision>
  <dcterms:created xsi:type="dcterms:W3CDTF">2017-03-12T15:17:18Z</dcterms:created>
  <dcterms:modified xsi:type="dcterms:W3CDTF">2019-10-27T11:33:31Z</dcterms:modified>
</cp:coreProperties>
</file>